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A07C82-5B32-42FF-A2EC-7AED78D87201}">
  <a:tblStyle styleId="{2AA07C82-5B32-42FF-A2EC-7AED78D872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c6a43a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c6a43a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bfdf332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bfdf332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bfdf332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bfdf332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bfdf332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bfdf332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bfdf332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bfdf332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bfdf332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bfdf332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c6a43a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c6a43a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 Object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91025" y="1320050"/>
            <a:ext cx="4997700" cy="27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Date() object and it’s format.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get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List of set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91025" y="4751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466350" y="364650"/>
            <a:ext cx="5470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methods of Date Objects</a:t>
            </a:r>
            <a:endParaRPr/>
          </a:p>
        </p:txBody>
      </p:sp>
      <p:graphicFrame>
        <p:nvGraphicFramePr>
          <p:cNvPr id="173" name="Google Shape;173;p38"/>
          <p:cNvGraphicFramePr/>
          <p:nvPr/>
        </p:nvGraphicFramePr>
        <p:xfrm>
          <a:off x="810675" y="1306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{2AA07C82-5B32-42FF-A2EC-7AED78D87201}</a:tableStyleId>
              </a:tblPr>
              <a:tblGrid>
                <a:gridCol w="2163225"/>
                <a:gridCol w="2163225"/>
              </a:tblGrid>
              <a:tr h="71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8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getFullYear()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year as a four digit number (yyyy)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getMonth()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month as a number (0-11)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getDate()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day as a number (1-31)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39"/>
          <p:cNvGraphicFramePr/>
          <p:nvPr/>
        </p:nvGraphicFramePr>
        <p:xfrm>
          <a:off x="466350" y="11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{2AA07C82-5B32-42FF-A2EC-7AED78D87201}</a:tableStyleId>
              </a:tblPr>
              <a:tblGrid>
                <a:gridCol w="2328950"/>
                <a:gridCol w="2328950"/>
              </a:tblGrid>
              <a:tr h="66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getHours()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hour (0-23)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getMinutes()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minute (0-59)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66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getSeconds()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second (0-59)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getMilliseconds()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millisecond (0-999)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39"/>
          <p:cNvSpPr txBox="1"/>
          <p:nvPr>
            <p:ph type="title"/>
          </p:nvPr>
        </p:nvSpPr>
        <p:spPr>
          <a:xfrm>
            <a:off x="466350" y="364650"/>
            <a:ext cx="5470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methods of Date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40"/>
          <p:cNvGraphicFramePr/>
          <p:nvPr/>
        </p:nvGraphicFramePr>
        <p:xfrm>
          <a:off x="725325" y="123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{2AA07C82-5B32-42FF-A2EC-7AED78D87201}</a:tableStyleId>
              </a:tblPr>
              <a:tblGrid>
                <a:gridCol w="2521075"/>
                <a:gridCol w="2521075"/>
              </a:tblGrid>
              <a:tr h="121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getTime()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time (milliseconds since January 1, 1970)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96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getDay()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weekday as a number (0-6)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5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Date.now()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Get the time. ECMAScript 5.</a:t>
                      </a:r>
                      <a:endParaRPr sz="1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40"/>
          <p:cNvSpPr txBox="1"/>
          <p:nvPr>
            <p:ph type="title"/>
          </p:nvPr>
        </p:nvSpPr>
        <p:spPr>
          <a:xfrm>
            <a:off x="466350" y="364650"/>
            <a:ext cx="5470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methods of Date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42650" y="324075"/>
            <a:ext cx="57357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</a:t>
            </a:r>
            <a:r>
              <a:rPr lang="en-GB">
                <a:solidFill>
                  <a:schemeClr val="lt2"/>
                </a:solidFill>
              </a:rPr>
              <a:t>et methods of Date Objects</a:t>
            </a:r>
            <a:endParaRPr/>
          </a:p>
        </p:txBody>
      </p:sp>
      <p:graphicFrame>
        <p:nvGraphicFramePr>
          <p:cNvPr id="191" name="Google Shape;191;p41"/>
          <p:cNvGraphicFramePr/>
          <p:nvPr/>
        </p:nvGraphicFramePr>
        <p:xfrm>
          <a:off x="642650" y="124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{2AA07C82-5B32-42FF-A2EC-7AED78D87201}</a:tableStyleId>
              </a:tblPr>
              <a:tblGrid>
                <a:gridCol w="2188175"/>
                <a:gridCol w="2695950"/>
              </a:tblGrid>
              <a:tr h="60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setDate()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day as a number (1-31)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setFullYear()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year (optionally month and day)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setHours()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hour (0-23)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42"/>
          <p:cNvGraphicFramePr/>
          <p:nvPr/>
        </p:nvGraphicFramePr>
        <p:xfrm>
          <a:off x="642650" y="1200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{2AA07C82-5B32-42FF-A2EC-7AED78D87201}</a:tableStyleId>
              </a:tblPr>
              <a:tblGrid>
                <a:gridCol w="2398225"/>
                <a:gridCol w="2960825"/>
              </a:tblGrid>
              <a:tr h="70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setMilliseconds()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milliseconds (0-999)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setMinutes()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minutes (0-59)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setMonth()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month (0-11)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setSeconds()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seconds (0-59)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6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setTime()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Set the time (milliseconds since January 1, 1970)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7" name="Google Shape;197;p42"/>
          <p:cNvSpPr txBox="1"/>
          <p:nvPr>
            <p:ph type="title"/>
          </p:nvPr>
        </p:nvSpPr>
        <p:spPr>
          <a:xfrm>
            <a:off x="642650" y="324075"/>
            <a:ext cx="57357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Set methods of Date Objects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6152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Get today’s date and set a new date and year to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